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980" r:id="rId4"/>
    <p:sldId id="981" r:id="rId5"/>
    <p:sldId id="982" r:id="rId6"/>
    <p:sldId id="983" r:id="rId7"/>
    <p:sldId id="988" r:id="rId8"/>
    <p:sldId id="987" r:id="rId9"/>
    <p:sldId id="986" r:id="rId10"/>
    <p:sldId id="985" r:id="rId11"/>
    <p:sldId id="984" r:id="rId1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06">
          <p15:clr>
            <a:srgbClr val="A4A3A4"/>
          </p15:clr>
        </p15:guide>
        <p15:guide id="2" pos="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Aizawa" initials="AA" lastIdx="1" clrIdx="0"/>
  <p:cmAuthor id="2" name="Fernanda Ferreira Marcolino" initials="FFM" lastIdx="3" clrIdx="1">
    <p:extLst>
      <p:ext uri="{19B8F6BF-5375-455C-9EA6-DF929625EA0E}">
        <p15:presenceInfo xmlns:p15="http://schemas.microsoft.com/office/powerpoint/2012/main" xmlns="" userId="S-1-5-21-177555115-152306477-809591456-184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6"/>
    <a:srgbClr val="000000"/>
    <a:srgbClr val="31579B"/>
    <a:srgbClr val="FF3300"/>
    <a:srgbClr val="3267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7" autoAdjust="0"/>
    <p:restoredTop sz="89058" autoAdjust="0"/>
  </p:normalViewPr>
  <p:slideViewPr>
    <p:cSldViewPr snapToGrid="0">
      <p:cViewPr varScale="1">
        <p:scale>
          <a:sx n="61" d="100"/>
          <a:sy n="61" d="100"/>
        </p:scale>
        <p:origin x="-564" y="-90"/>
      </p:cViewPr>
      <p:guideLst>
        <p:guide orient="horz" pos="3906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FFD3-5C0D-4C11-9613-44684F6148FA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9F22E-0122-421A-AEC1-3C5478904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4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5143-A950-477A-9237-B47ED14FEBBD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BFDE-18A5-4511-9843-8A36042F64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3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405718" y="365125"/>
            <a:ext cx="6609073" cy="83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idx="1"/>
          </p:nvPr>
        </p:nvSpPr>
        <p:spPr bwMode="auto">
          <a:xfrm>
            <a:off x="6858001" y="1389690"/>
            <a:ext cx="5144384" cy="43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4542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04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7F85-D07F-4C8B-AF82-4C5D4F1F6E9B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D02B-036D-4B59-818E-6AB6192AF4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4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2" y="0"/>
            <a:ext cx="622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7"/>
          <p:cNvSpPr txBox="1">
            <a:spLocks noChangeArrowheads="1"/>
          </p:cNvSpPr>
          <p:nvPr userDrawn="1"/>
        </p:nvSpPr>
        <p:spPr bwMode="auto">
          <a:xfrm>
            <a:off x="241300" y="6567500"/>
            <a:ext cx="365971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Lucida Grand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Grand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Grand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Grand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Grande"/>
              </a:defRPr>
            </a:lvl5pPr>
            <a:lvl6pPr marL="25146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6pPr>
            <a:lvl7pPr marL="29718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7pPr>
            <a:lvl8pPr marL="34290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8pPr>
            <a:lvl9pPr marL="38862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9pPr>
          </a:lstStyle>
          <a:p>
            <a:pPr defTabSz="1019842">
              <a:defRPr/>
            </a:pPr>
            <a:r>
              <a:rPr lang="pt-BR" sz="896">
                <a:solidFill>
                  <a:srgbClr val="A6A6A6"/>
                </a:solidFill>
                <a:cs typeface="Arial" pitchFamily="34" charset="0"/>
              </a:rPr>
              <a:t>DIRETORIA COMERCIAL E MARKETING </a:t>
            </a:r>
          </a:p>
        </p:txBody>
      </p:sp>
      <p:pic>
        <p:nvPicPr>
          <p:cNvPr id="6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09550"/>
            <a:ext cx="342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075"/>
            <a:ext cx="121920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586925" y="310611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187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586925" y="905886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789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Número de Slid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>
              <a:defRPr sz="996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7AF809-F4D9-4B3F-BEC1-02BA3A837EBB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375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65" y="1452563"/>
            <a:ext cx="12192000" cy="10022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29" y="2649682"/>
            <a:ext cx="10040471" cy="1194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9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5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xmlns="" id="{716BAEA3-ED8D-43F8-9CF7-22F08178D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9659" y="0"/>
            <a:ext cx="5692344" cy="6858000"/>
          </a:xfrm>
          <a:custGeom>
            <a:avLst/>
            <a:gdLst>
              <a:gd name="connsiteX0" fmla="*/ 3507605 w 5693085"/>
              <a:gd name="connsiteY0" fmla="*/ 0 h 6858000"/>
              <a:gd name="connsiteX1" fmla="*/ 5693085 w 5693085"/>
              <a:gd name="connsiteY1" fmla="*/ 0 h 6858000"/>
              <a:gd name="connsiteX2" fmla="*/ 5693085 w 5693085"/>
              <a:gd name="connsiteY2" fmla="*/ 2435494 h 6858000"/>
              <a:gd name="connsiteX3" fmla="*/ 3431141 w 5693085"/>
              <a:gd name="connsiteY3" fmla="*/ 6858000 h 6858000"/>
              <a:gd name="connsiteX4" fmla="*/ 0 w 569308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3085" h="6858000">
                <a:moveTo>
                  <a:pt x="3507605" y="0"/>
                </a:moveTo>
                <a:lnTo>
                  <a:pt x="5693085" y="0"/>
                </a:lnTo>
                <a:lnTo>
                  <a:pt x="5693085" y="2435494"/>
                </a:lnTo>
                <a:lnTo>
                  <a:pt x="343114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30"/>
            <a:endParaRPr lang="en-ID"/>
          </a:p>
        </p:txBody>
      </p:sp>
      <p:sp>
        <p:nvSpPr>
          <p:cNvPr id="10" name="PpHolder9">
            <a:extLst>
              <a:ext uri="{FF2B5EF4-FFF2-40B4-BE49-F238E27FC236}">
                <a16:creationId xmlns:a16="http://schemas.microsoft.com/office/drawing/2014/main" xmlns="" id="{2BD24BD5-54BD-46A0-A76A-EB6C5E3A1F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4127" y="1980297"/>
            <a:ext cx="1934708" cy="1309243"/>
          </a:xfrm>
          <a:custGeom>
            <a:avLst/>
            <a:gdLst>
              <a:gd name="connsiteX0" fmla="*/ 62883 w 1934960"/>
              <a:gd name="connsiteY0" fmla="*/ 0 h 1309243"/>
              <a:gd name="connsiteX1" fmla="*/ 1934960 w 1934960"/>
              <a:gd name="connsiteY1" fmla="*/ 0 h 1309243"/>
              <a:gd name="connsiteX2" fmla="*/ 1247608 w 1934960"/>
              <a:gd name="connsiteY2" fmla="*/ 1309243 h 1309243"/>
              <a:gd name="connsiteX3" fmla="*/ 62883 w 1934960"/>
              <a:gd name="connsiteY3" fmla="*/ 1309243 h 1309243"/>
              <a:gd name="connsiteX4" fmla="*/ 0 w 1934960"/>
              <a:gd name="connsiteY4" fmla="*/ 1246359 h 1309243"/>
              <a:gd name="connsiteX5" fmla="*/ 0 w 1934960"/>
              <a:gd name="connsiteY5" fmla="*/ 62883 h 1309243"/>
              <a:gd name="connsiteX6" fmla="*/ 62883 w 1934960"/>
              <a:gd name="connsiteY6" fmla="*/ 0 h 130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960" h="1309243">
                <a:moveTo>
                  <a:pt x="62883" y="0"/>
                </a:moveTo>
                <a:lnTo>
                  <a:pt x="1934960" y="0"/>
                </a:lnTo>
                <a:lnTo>
                  <a:pt x="1247608" y="1309243"/>
                </a:lnTo>
                <a:lnTo>
                  <a:pt x="62883" y="1309243"/>
                </a:lnTo>
                <a:cubicBezTo>
                  <a:pt x="28154" y="1309243"/>
                  <a:pt x="0" y="1281088"/>
                  <a:pt x="0" y="1246359"/>
                </a:cubicBezTo>
                <a:lnTo>
                  <a:pt x="0" y="62883"/>
                </a:lnTo>
                <a:cubicBezTo>
                  <a:pt x="0" y="28154"/>
                  <a:pt x="28154" y="0"/>
                  <a:pt x="628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30"/>
            <a:endParaRPr lang="en-ID"/>
          </a:p>
        </p:txBody>
      </p:sp>
      <p:sp>
        <p:nvSpPr>
          <p:cNvPr id="8" name="PpHolder10">
            <a:extLst>
              <a:ext uri="{FF2B5EF4-FFF2-40B4-BE49-F238E27FC236}">
                <a16:creationId xmlns:a16="http://schemas.microsoft.com/office/drawing/2014/main" xmlns="" id="{9D439D76-904C-4CC7-92BB-344152CD109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279285" y="3568464"/>
            <a:ext cx="1934710" cy="1309242"/>
          </a:xfrm>
          <a:custGeom>
            <a:avLst/>
            <a:gdLst>
              <a:gd name="connsiteX0" fmla="*/ 62883 w 1934962"/>
              <a:gd name="connsiteY0" fmla="*/ 0 h 1309242"/>
              <a:gd name="connsiteX1" fmla="*/ 1934962 w 1934962"/>
              <a:gd name="connsiteY1" fmla="*/ 0 h 1309242"/>
              <a:gd name="connsiteX2" fmla="*/ 1247610 w 1934962"/>
              <a:gd name="connsiteY2" fmla="*/ 1309242 h 1309242"/>
              <a:gd name="connsiteX3" fmla="*/ 62883 w 1934962"/>
              <a:gd name="connsiteY3" fmla="*/ 1309242 h 1309242"/>
              <a:gd name="connsiteX4" fmla="*/ 0 w 1934962"/>
              <a:gd name="connsiteY4" fmla="*/ 1246359 h 1309242"/>
              <a:gd name="connsiteX5" fmla="*/ 0 w 1934962"/>
              <a:gd name="connsiteY5" fmla="*/ 62883 h 1309242"/>
              <a:gd name="connsiteX6" fmla="*/ 62883 w 1934962"/>
              <a:gd name="connsiteY6" fmla="*/ 0 h 13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962" h="1309242">
                <a:moveTo>
                  <a:pt x="62883" y="0"/>
                </a:moveTo>
                <a:lnTo>
                  <a:pt x="1934962" y="0"/>
                </a:lnTo>
                <a:lnTo>
                  <a:pt x="1247610" y="1309242"/>
                </a:lnTo>
                <a:lnTo>
                  <a:pt x="62883" y="1309242"/>
                </a:lnTo>
                <a:cubicBezTo>
                  <a:pt x="28154" y="1309242"/>
                  <a:pt x="0" y="1281088"/>
                  <a:pt x="0" y="1246359"/>
                </a:cubicBezTo>
                <a:lnTo>
                  <a:pt x="0" y="62883"/>
                </a:lnTo>
                <a:cubicBezTo>
                  <a:pt x="0" y="28154"/>
                  <a:pt x="28154" y="0"/>
                  <a:pt x="628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3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80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39F5-02FD-49EB-8B45-FF9180BACE68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E521-C7C5-4C03-92CA-727556388F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5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043A-D176-49E9-A6CA-9A3483C270AC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6BBD-09C7-41CD-BCB9-179C096FC2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74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CE43-7BBB-4ABF-9DBC-83514A91E361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FF35-1EE0-4280-A419-A76FE366B8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03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7515-9828-4B1A-A96D-72EB387367F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7E85-5AD6-4886-A3F4-2B4E4EEF8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35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3A18-4AC6-439A-A22B-EFF8D9EFA3F0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6C5A-D557-499A-92C8-F02EDCCB6D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44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A838FADD-6682-4936-ABE9-22073F096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40363" y="5973687"/>
            <a:ext cx="704271" cy="70427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4FB5159-D029-4EBB-B6A9-22E5A114BBA7}"/>
              </a:ext>
            </a:extLst>
          </p:cNvPr>
          <p:cNvSpPr txBox="1"/>
          <p:nvPr userDrawn="1"/>
        </p:nvSpPr>
        <p:spPr>
          <a:xfrm>
            <a:off x="780984" y="2533340"/>
            <a:ext cx="1071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Lucida Sans" pitchFamily="34" charset="0"/>
              </a:rPr>
              <a:t>Título</a:t>
            </a:r>
          </a:p>
        </p:txBody>
      </p:sp>
      <p:pic>
        <p:nvPicPr>
          <p:cNvPr id="4" name="Gráfico 6">
            <a:extLst>
              <a:ext uri="{FF2B5EF4-FFF2-40B4-BE49-F238E27FC236}">
                <a16:creationId xmlns:a16="http://schemas.microsoft.com/office/drawing/2014/main" xmlns="" id="{2D7DC42A-7AAF-41C1-B5BA-0E8FCDE8D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7027" b="65226"/>
          <a:stretch/>
        </p:blipFill>
        <p:spPr>
          <a:xfrm>
            <a:off x="-1" y="4999291"/>
            <a:ext cx="11680587" cy="18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A91E-5298-4DE8-99B7-60857F305A49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3CA7-8F39-45FA-806F-4EA1780584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76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CEC8-CA60-4064-A597-CB75417FF758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CF09-DD4C-43C0-8DF8-97636615D0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2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8426-F323-42E6-897F-0BB2991C9F65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5E3F-8675-4A44-B3BA-F41FFF599C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1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6F09-01A9-4AE1-BBBB-787ED28A3E18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DF15-E5BD-4719-A045-A6BFF88FF0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6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C3AE-3478-4ECF-BB46-A344BE4BCCFE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8BC7-9B98-481D-9E23-55B6906DC4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9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A2D0-25FB-4214-81C5-43AD2232745A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EAA9-D327-4E65-8924-CBDE93853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7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563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" y="209712"/>
            <a:ext cx="342489" cy="1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86923" y="310611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LOREM IPSUM DOLOR SIT AMET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86923" y="905886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</a:t>
            </a:r>
          </a:p>
        </p:txBody>
      </p:sp>
      <p:sp>
        <p:nvSpPr>
          <p:cNvPr id="14" name="Espaço Reservado para Número de Slide 8"/>
          <p:cNvSpPr>
            <a:spLocks noGrp="1"/>
          </p:cNvSpPr>
          <p:nvPr>
            <p:ph type="sldNum" sz="quarter" idx="13"/>
          </p:nvPr>
        </p:nvSpPr>
        <p:spPr>
          <a:xfrm>
            <a:off x="11651072" y="116783"/>
            <a:ext cx="540929" cy="327355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5950E0A0-7761-40A2-A878-90F752452D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xmlns="" id="{B85E8BCA-265A-42A1-8363-1CA068479B3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5154" y="6560578"/>
            <a:ext cx="9084733" cy="17914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B48D183-C08A-4A50-B6C0-40DA2A78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830"/>
          <a:stretch/>
        </p:blipFill>
        <p:spPr>
          <a:xfrm>
            <a:off x="0" y="6768353"/>
            <a:ext cx="12192000" cy="8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78D4-E319-48ED-98FA-EC2C1B1D60AA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DCAD-FF8B-4A92-9959-62D56D92D9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6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A2AF-32D1-4A95-8FE6-F6B82E425584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3BB9-55E8-4A52-AF62-CA93A751B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4018" y="455208"/>
            <a:ext cx="2443957" cy="491547"/>
          </a:xfrm>
        </p:spPr>
        <p:txBody>
          <a:bodyPr/>
          <a:lstStyle>
            <a:lvl1pPr algn="l">
              <a:defRPr lang="pt-BR" sz="2400" b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t-BR"/>
              <a:t>Título principal |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456" y="1268665"/>
            <a:ext cx="9978319" cy="3895005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2">
                    <a:lumMod val="25000"/>
                  </a:schemeClr>
                </a:solidFill>
                <a:latin typeface="Lucida Sans" pitchFamily="34" charset="0"/>
              </a:defRPr>
            </a:lvl1pPr>
            <a:lvl2pPr algn="l">
              <a:defRPr sz="2000">
                <a:solidFill>
                  <a:schemeClr val="bg2">
                    <a:lumMod val="25000"/>
                  </a:schemeClr>
                </a:solidFill>
                <a:latin typeface="Lucida Sans" pitchFamily="34" charset="0"/>
              </a:defRPr>
            </a:lvl2pPr>
            <a:lvl3pPr algn="l">
              <a:defRPr sz="2000">
                <a:solidFill>
                  <a:schemeClr val="bg2">
                    <a:lumMod val="25000"/>
                  </a:schemeClr>
                </a:solidFill>
                <a:latin typeface="Lucida Sans" pitchFamily="34" charset="0"/>
              </a:defRPr>
            </a:lvl3pPr>
            <a:lvl4pPr algn="l">
              <a:defRPr sz="2000">
                <a:solidFill>
                  <a:schemeClr val="bg2">
                    <a:lumMod val="25000"/>
                  </a:schemeClr>
                </a:solidFill>
                <a:latin typeface="Lucida Sans" pitchFamily="34" charset="0"/>
              </a:defRPr>
            </a:lvl4pPr>
            <a:lvl5pPr algn="l">
              <a:defRPr sz="2000">
                <a:solidFill>
                  <a:schemeClr val="bg2">
                    <a:lumMod val="25000"/>
                  </a:schemeClr>
                </a:solidFill>
                <a:latin typeface="Lucida Sans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3234118" y="580058"/>
            <a:ext cx="1938462" cy="328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lang="pt-BR" sz="2400" b="0" i="1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pt-BR"/>
              <a:t>Subtítulo </a:t>
            </a:r>
          </a:p>
        </p:txBody>
      </p:sp>
      <p:pic>
        <p:nvPicPr>
          <p:cNvPr id="11" name="Gráfico 12">
            <a:extLst>
              <a:ext uri="{FF2B5EF4-FFF2-40B4-BE49-F238E27FC236}">
                <a16:creationId xmlns:a16="http://schemas.microsoft.com/office/drawing/2014/main" xmlns="" id="{60FB3DC1-BE10-4FED-B31A-C36A6AED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422" y="432349"/>
            <a:ext cx="596996" cy="5969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A820CE50-303C-478B-8795-5CBDEB05480C}"/>
              </a:ext>
            </a:extLst>
          </p:cNvPr>
          <p:cNvSpPr/>
          <p:nvPr userDrawn="1"/>
        </p:nvSpPr>
        <p:spPr>
          <a:xfrm flipV="1">
            <a:off x="873457" y="923896"/>
            <a:ext cx="4667534" cy="45719"/>
          </a:xfrm>
          <a:prstGeom prst="rect">
            <a:avLst/>
          </a:prstGeom>
          <a:solidFill>
            <a:srgbClr val="04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Número de Slide 5"/>
          <p:cNvSpPr txBox="1">
            <a:spLocks/>
          </p:cNvSpPr>
          <p:nvPr userDrawn="1"/>
        </p:nvSpPr>
        <p:spPr>
          <a:xfrm>
            <a:off x="11577918" y="6492875"/>
            <a:ext cx="61408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2">
                    <a:lumMod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F66BBD-09C7-41CD-BCB9-179C096FC27B}" type="slidenum">
              <a:rPr lang="pt-BR" b="1" smtClean="0">
                <a:solidFill>
                  <a:schemeClr val="bg2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pt-BR" b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77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C96D-0B1E-4EE5-A77E-8D40B26DFCE7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CC53-4FF4-438A-8248-AD03FB843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50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E515-02EF-439C-9221-7FC5A29A472C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EB63-3BCB-4B24-8BF6-62E34B5BC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003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F170-5E68-4326-B696-9D3C85A68B9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C5A8-8501-47FD-9E41-51EAE13523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83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ECBE-F705-40DE-8AAD-26FF8B26285B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02BC-326D-4F6E-9A46-001D40368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390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DCF-B54F-4FEB-9656-F9D0A32B1DA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2B0C-1DDB-43CE-9CFB-61BE59F759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876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C1EB-3289-4434-A70B-55276DDF1F87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594C-EF78-45FD-A4C8-3A63876021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28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0E00-B29C-4B8E-BAAD-64445DDE430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DC90-33AC-415C-8D77-79D0B7745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307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E4F1-B031-4D69-99D3-14009F15D5C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F665-3AD8-472C-891F-F0AAFA19DC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8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14E4-7AA8-4D4F-A0B1-C8FDABEAB0B6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2493-40D3-497A-9668-DAE7955C66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3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1577918" y="6492875"/>
            <a:ext cx="61408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2">
                    <a:lumMod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9F66BBD-09C7-41CD-BCB9-179C096FC27B}" type="slidenum">
              <a:rPr lang="pt-BR" b="1" smtClean="0">
                <a:solidFill>
                  <a:schemeClr val="bg2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pt-BR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864018" y="455208"/>
            <a:ext cx="2443957" cy="491547"/>
          </a:xfrm>
        </p:spPr>
        <p:txBody>
          <a:bodyPr/>
          <a:lstStyle>
            <a:lvl1pPr algn="l">
              <a:defRPr lang="pt-BR" sz="2400" b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pt-BR"/>
              <a:t>Título principal | 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3234118" y="580058"/>
            <a:ext cx="1938462" cy="328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lang="pt-BR" sz="2400" b="0" i="1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pt-BR"/>
              <a:t>Subtítulo </a:t>
            </a:r>
          </a:p>
        </p:txBody>
      </p:sp>
      <p:pic>
        <p:nvPicPr>
          <p:cNvPr id="12" name="Gráfico 12">
            <a:extLst>
              <a:ext uri="{FF2B5EF4-FFF2-40B4-BE49-F238E27FC236}">
                <a16:creationId xmlns:a16="http://schemas.microsoft.com/office/drawing/2014/main" xmlns="" id="{60FB3DC1-BE10-4FED-B31A-C36A6AED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422" y="432349"/>
            <a:ext cx="596996" cy="59699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820CE50-303C-478B-8795-5CBDEB05480C}"/>
              </a:ext>
            </a:extLst>
          </p:cNvPr>
          <p:cNvSpPr/>
          <p:nvPr userDrawn="1"/>
        </p:nvSpPr>
        <p:spPr>
          <a:xfrm flipV="1">
            <a:off x="873457" y="923896"/>
            <a:ext cx="4667534" cy="45719"/>
          </a:xfrm>
          <a:prstGeom prst="rect">
            <a:avLst/>
          </a:prstGeom>
          <a:solidFill>
            <a:srgbClr val="04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8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4636-258B-4957-AC60-353E75499E83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E34A9CEF-2E64-4489-A1C0-D5B59C55FCF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0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4636-258B-4957-AC60-353E75499E83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E34A9CEF-2E64-4489-A1C0-D5B59C55F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13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4636-258B-4957-AC60-353E75499E83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E34A9CEF-2E64-4489-A1C0-D5B59C55F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25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2" y="0"/>
            <a:ext cx="622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7"/>
          <p:cNvSpPr txBox="1">
            <a:spLocks noChangeArrowheads="1"/>
          </p:cNvSpPr>
          <p:nvPr userDrawn="1"/>
        </p:nvSpPr>
        <p:spPr bwMode="auto">
          <a:xfrm>
            <a:off x="241300" y="6567500"/>
            <a:ext cx="365971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Lucida Grande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Grande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Grande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Grande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Grande"/>
              </a:defRPr>
            </a:lvl5pPr>
            <a:lvl6pPr marL="25146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6pPr>
            <a:lvl7pPr marL="29718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7pPr>
            <a:lvl8pPr marL="34290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8pPr>
            <a:lvl9pPr marL="3886200" indent="-228600" defTabSz="10239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/>
              </a:defRPr>
            </a:lvl9pPr>
          </a:lstStyle>
          <a:p>
            <a:pPr defTabSz="1019842">
              <a:defRPr/>
            </a:pPr>
            <a:r>
              <a:rPr lang="pt-BR" sz="896">
                <a:solidFill>
                  <a:srgbClr val="A6A6A6"/>
                </a:solidFill>
                <a:cs typeface="Arial" pitchFamily="34" charset="0"/>
              </a:rPr>
              <a:t>DIRETORIA COMERCIAL E MARKETING </a:t>
            </a:r>
          </a:p>
        </p:txBody>
      </p:sp>
      <p:pic>
        <p:nvPicPr>
          <p:cNvPr id="7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09550"/>
            <a:ext cx="342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075"/>
            <a:ext cx="121920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586925" y="310611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187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586925" y="905886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789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586925" y="1766286"/>
            <a:ext cx="10055677" cy="45560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94" b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996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F7AB2C-18CE-499D-86E3-FDE2E38BD45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02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405718" y="647513"/>
            <a:ext cx="6609073" cy="83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7" name="Espaço Reservado para Data 1">
            <a:extLst>
              <a:ext uri="{FF2B5EF4-FFF2-40B4-BE49-F238E27FC236}">
                <a16:creationId xmlns:a16="http://schemas.microsoft.com/office/drawing/2014/main" xmlns="" id="{352444E5-DF7A-4677-9C7A-85E1C8228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7646" y="6531161"/>
            <a:ext cx="1389529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fld id="{CF8DB251-3BF7-41F1-AC4B-A0BCCBC69ACF}" type="datetimeFigureOut">
              <a:rPr lang="pt-BR" smtClean="0"/>
              <a:pPr algn="ctr"/>
              <a:t>06/01/2022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62" r:id="rId3"/>
    <p:sldLayoutId id="2147483667" r:id="rId4"/>
    <p:sldLayoutId id="2147483699" r:id="rId5"/>
    <p:sldLayoutId id="2147483701" r:id="rId6"/>
    <p:sldLayoutId id="2147483702" r:id="rId7"/>
    <p:sldLayoutId id="2147483703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3" r:id="rId14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0" indent="0"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1800" kern="1200">
          <a:solidFill>
            <a:schemeClr val="bg1"/>
          </a:solidFill>
          <a:latin typeface="Lucida Sans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FE115-0CAE-4233-8022-DEF9148F8621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70319D-7467-49AC-93EE-57BBBCF581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6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1EF80-0D82-4963-A90E-6EE8AC0BA134}" type="datetimeFigureOut">
              <a:rPr lang="pt-BR"/>
              <a:pPr>
                <a:defRPr/>
              </a:pPr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EBB75-5674-4047-B26D-F08001CDEB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266A3C4-DA40-4C87-BA71-112C158BC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" y="105"/>
            <a:ext cx="12191628" cy="6857791"/>
          </a:xfrm>
          <a:prstGeom prst="rect">
            <a:avLst/>
          </a:prstGeom>
        </p:spPr>
      </p:pic>
      <p:sp>
        <p:nvSpPr>
          <p:cNvPr id="13" name="Freeform 30">
            <a:extLst>
              <a:ext uri="{FF2B5EF4-FFF2-40B4-BE49-F238E27FC236}">
                <a16:creationId xmlns:a16="http://schemas.microsoft.com/office/drawing/2014/main" xmlns="" id="{F7F80156-1A5F-410C-A43B-9F55F5D68E83}"/>
              </a:ext>
            </a:extLst>
          </p:cNvPr>
          <p:cNvSpPr/>
          <p:nvPr/>
        </p:nvSpPr>
        <p:spPr>
          <a:xfrm>
            <a:off x="3693627" y="3558923"/>
            <a:ext cx="3135919" cy="3307705"/>
          </a:xfrm>
          <a:custGeom>
            <a:avLst/>
            <a:gdLst>
              <a:gd name="connsiteX0" fmla="*/ 3507605 w 6938747"/>
              <a:gd name="connsiteY0" fmla="*/ 0 h 6858000"/>
              <a:gd name="connsiteX1" fmla="*/ 6938747 w 6938747"/>
              <a:gd name="connsiteY1" fmla="*/ 0 h 6858000"/>
              <a:gd name="connsiteX2" fmla="*/ 3431141 w 6938747"/>
              <a:gd name="connsiteY2" fmla="*/ 6858000 h 6858000"/>
              <a:gd name="connsiteX3" fmla="*/ 0 w 6938747"/>
              <a:gd name="connsiteY3" fmla="*/ 6858000 h 6858000"/>
              <a:gd name="connsiteX0" fmla="*/ 3507605 w 5998260"/>
              <a:gd name="connsiteY0" fmla="*/ 0 h 6858000"/>
              <a:gd name="connsiteX1" fmla="*/ 5998260 w 5998260"/>
              <a:gd name="connsiteY1" fmla="*/ 1872311 h 6858000"/>
              <a:gd name="connsiteX2" fmla="*/ 3431141 w 5998260"/>
              <a:gd name="connsiteY2" fmla="*/ 6858000 h 6858000"/>
              <a:gd name="connsiteX3" fmla="*/ 0 w 5998260"/>
              <a:gd name="connsiteY3" fmla="*/ 6858000 h 6858000"/>
              <a:gd name="connsiteX4" fmla="*/ 3507605 w 5998260"/>
              <a:gd name="connsiteY4" fmla="*/ 0 h 6858000"/>
              <a:gd name="connsiteX0" fmla="*/ 2550620 w 5998260"/>
              <a:gd name="connsiteY0" fmla="*/ 0 h 4985689"/>
              <a:gd name="connsiteX1" fmla="*/ 5998260 w 5998260"/>
              <a:gd name="connsiteY1" fmla="*/ 0 h 4985689"/>
              <a:gd name="connsiteX2" fmla="*/ 3431141 w 5998260"/>
              <a:gd name="connsiteY2" fmla="*/ 4985689 h 4985689"/>
              <a:gd name="connsiteX3" fmla="*/ 0 w 5998260"/>
              <a:gd name="connsiteY3" fmla="*/ 4985689 h 4985689"/>
              <a:gd name="connsiteX4" fmla="*/ 2550620 w 5998260"/>
              <a:gd name="connsiteY4" fmla="*/ 0 h 49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8260" h="4985689">
                <a:moveTo>
                  <a:pt x="2550620" y="0"/>
                </a:moveTo>
                <a:lnTo>
                  <a:pt x="5998260" y="0"/>
                </a:lnTo>
                <a:lnTo>
                  <a:pt x="3431141" y="4985689"/>
                </a:lnTo>
                <a:lnTo>
                  <a:pt x="0" y="4985689"/>
                </a:lnTo>
                <a:lnTo>
                  <a:pt x="2550620" y="0"/>
                </a:lnTo>
                <a:close/>
              </a:path>
            </a:pathLst>
          </a:custGeom>
          <a:solidFill>
            <a:srgbClr val="0065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4353"/>
            <a:endParaRPr lang="en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9905" y="717685"/>
            <a:ext cx="676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2394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Título do livro</a:t>
            </a:r>
            <a:endParaRPr lang="pt-BR" sz="4000" b="1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" y="5610387"/>
            <a:ext cx="3017071" cy="10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2" r="51915" b="-2"/>
          <a:stretch/>
        </p:blipFill>
        <p:spPr/>
      </p:pic>
    </p:spTree>
    <p:extLst>
      <p:ext uri="{BB962C8B-B14F-4D97-AF65-F5344CB8AC3E}">
        <p14:creationId xmlns:p14="http://schemas.microsoft.com/office/powerpoint/2010/main" val="8400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-3.7037E-7 L -0.00035 -0.01759 " pathEditMode="relative" rAng="0" ptsTypes="AA">
                                      <p:cBhvr>
                                        <p:cTn id="9" dur="4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Nome do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gestor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901249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220459" y="1920148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obra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0459" y="2471845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20459" y="2519512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Texto 1"/>
          <p:cNvSpPr txBox="1">
            <a:spLocks/>
          </p:cNvSpPr>
          <p:nvPr/>
        </p:nvSpPr>
        <p:spPr>
          <a:xfrm>
            <a:off x="220459" y="3538411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Público-alvo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20459" y="4090108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459" y="4137772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Breve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descrição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livro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901249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"/>
          <p:cNvSpPr txBox="1">
            <a:spLocks/>
          </p:cNvSpPr>
          <p:nvPr/>
        </p:nvSpPr>
        <p:spPr>
          <a:xfrm>
            <a:off x="220459" y="3042475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20459" y="359417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459" y="3641836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Justificativa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901249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"/>
          <p:cNvSpPr txBox="1">
            <a:spLocks/>
          </p:cNvSpPr>
          <p:nvPr/>
        </p:nvSpPr>
        <p:spPr>
          <a:xfrm>
            <a:off x="220459" y="3042475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Lacunas de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conhecimento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20459" y="359417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459" y="3641836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Preencher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Dados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técnicos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7878" y="1874087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Primeira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"/>
          <p:cNvSpPr txBox="1">
            <a:spLocks/>
          </p:cNvSpPr>
          <p:nvPr/>
        </p:nvSpPr>
        <p:spPr>
          <a:xfrm>
            <a:off x="217878" y="1368654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Edição</a:t>
            </a:r>
            <a:endParaRPr lang="en-US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7878" y="3026697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Primeira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217878" y="2521264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Série</a:t>
            </a:r>
            <a:endParaRPr lang="en-US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7878" y="4225800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páginas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Texto 1"/>
          <p:cNvSpPr txBox="1">
            <a:spLocks/>
          </p:cNvSpPr>
          <p:nvPr/>
        </p:nvSpPr>
        <p:spPr>
          <a:xfrm>
            <a:off x="217878" y="3720368"/>
            <a:ext cx="6263895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Número</a:t>
            </a:r>
            <a:r>
              <a:rPr lang="en-US" b="1" i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páginas</a:t>
            </a:r>
            <a:r>
              <a:rPr lang="en-US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estimadas</a:t>
            </a:r>
            <a:endParaRPr lang="en-US" b="1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8" y="301885"/>
            <a:ext cx="7187731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Sugestão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lançamento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901249"/>
            <a:ext cx="11403106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Data: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Evento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Capítulos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31530"/>
              </p:ext>
            </p:extLst>
          </p:nvPr>
        </p:nvGraphicFramePr>
        <p:xfrm>
          <a:off x="1458563" y="174255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Capítulo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/ Editor /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Coordenador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1645169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E-mail: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"/>
          <p:cNvSpPr txBox="1">
            <a:spLocks/>
          </p:cNvSpPr>
          <p:nvPr/>
        </p:nvSpPr>
        <p:spPr>
          <a:xfrm>
            <a:off x="220459" y="1027696"/>
            <a:ext cx="4545106" cy="50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pt-BR" sz="2400" b="0" i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Calibri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latin typeface="Arial" pitchFamily="34" charset="0"/>
                <a:cs typeface="Arial" pitchFamily="34" charset="0"/>
              </a:rPr>
              <a:t>Nome </a:t>
            </a:r>
            <a:r>
              <a:rPr lang="en-US" b="1" i="0" dirty="0" err="1" smtClean="0">
                <a:latin typeface="Arial" pitchFamily="34" charset="0"/>
                <a:cs typeface="Arial" pitchFamily="34" charset="0"/>
              </a:rPr>
              <a:t>Completo</a:t>
            </a:r>
            <a:endParaRPr lang="en-US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0459" y="2293484"/>
            <a:ext cx="1140310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CV Lattes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subTitle" idx="13"/>
          </p:nvPr>
        </p:nvSpPr>
        <p:spPr>
          <a:xfrm>
            <a:off x="220459" y="301885"/>
            <a:ext cx="4545106" cy="504030"/>
          </a:xfrm>
        </p:spPr>
        <p:txBody>
          <a:bodyPr/>
          <a:lstStyle/>
          <a:p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Revisão</a:t>
            </a:r>
            <a:r>
              <a:rPr lang="en-US" b="1" i="0" dirty="0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0" dirty="0" err="1" smtClean="0">
                <a:solidFill>
                  <a:srgbClr val="345DA6"/>
                </a:solidFill>
                <a:latin typeface="Arial" pitchFamily="34" charset="0"/>
                <a:cs typeface="Arial" pitchFamily="34" charset="0"/>
              </a:rPr>
              <a:t>técnica</a:t>
            </a:r>
            <a:endParaRPr lang="en-US" b="1" i="0" dirty="0">
              <a:solidFill>
                <a:srgbClr val="345D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459" y="901249"/>
            <a:ext cx="11403106" cy="1897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Edna Terezinha Rother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Coordenadora 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Sistema Einstein Integrado de Bibliotecas (SEIB)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E-mail: biblio@einstein.br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80" y="6429414"/>
            <a:ext cx="120645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SERVIÇO DE PUBLICAÇÃO DE LIVROS EM PARCERIA | SISTEMA EINSTEIN INTEGRADO DE BIBLIOTECAS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20459" y="853582"/>
            <a:ext cx="626131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181</Words>
  <Application>Microsoft Office PowerPoint</Application>
  <PresentationFormat>Personalizar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Tema do Office</vt:lpstr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Bonfim</dc:creator>
  <cp:lastModifiedBy>Marcia de Jesus Soledade</cp:lastModifiedBy>
  <cp:revision>143</cp:revision>
  <dcterms:created xsi:type="dcterms:W3CDTF">2020-09-15T21:54:54Z</dcterms:created>
  <dcterms:modified xsi:type="dcterms:W3CDTF">2022-01-06T10:21:53Z</dcterms:modified>
</cp:coreProperties>
</file>